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9" r:id="rId4"/>
    <p:sldId id="270" r:id="rId5"/>
    <p:sldId id="271" r:id="rId6"/>
    <p:sldId id="278" r:id="rId7"/>
    <p:sldId id="268" r:id="rId8"/>
    <p:sldId id="281" r:id="rId9"/>
    <p:sldId id="259" r:id="rId10"/>
    <p:sldId id="280" r:id="rId11"/>
    <p:sldId id="260" r:id="rId12"/>
    <p:sldId id="272" r:id="rId13"/>
    <p:sldId id="279" r:id="rId14"/>
    <p:sldId id="274" r:id="rId15"/>
    <p:sldId id="273" r:id="rId16"/>
    <p:sldId id="276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324" y="-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73E72-13F0-40E5-BCEE-25A886DFC2B0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FCFF0-43FD-46FA-A837-5E22B29D8C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805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FCFF0-43FD-46FA-A837-5E22B29D8CB7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598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FCFF0-43FD-46FA-A837-5E22B29D8CB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2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7B25E66-2AE3-4F1E-9E16-147A9F33C3D5}" type="slidenum">
              <a:rPr lang="en-AU" smtClean="0"/>
              <a:t>‹#›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7692871-ADBA-4CD7-855D-7580F3B1D8D9}" type="datetimeFigureOut">
              <a:rPr lang="en-AU" smtClean="0"/>
              <a:t>3/05/2018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60rN9JEapg" TargetMode="External"/><Relationship Id="rId2" Type="http://schemas.openxmlformats.org/officeDocument/2006/relationships/hyperlink" Target="https://www.youtube.com/watch?v=B9SptdjpJB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yBdA61GmJ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Assessment Task 5 Feedback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3/5/2017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7750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17a) Mostly okay with this (some missed </a:t>
            </a:r>
            <a:r>
              <a:rPr lang="en-AU" b="1" dirty="0" smtClean="0"/>
              <a:t>behavioural </a:t>
            </a:r>
            <a:r>
              <a:rPr lang="en-AU" dirty="0" smtClean="0"/>
              <a:t>modification)</a:t>
            </a:r>
          </a:p>
          <a:p>
            <a:r>
              <a:rPr lang="en-AU" dirty="0" smtClean="0"/>
              <a:t>B) </a:t>
            </a:r>
            <a:r>
              <a:rPr lang="en-AU" dirty="0"/>
              <a:t>D</a:t>
            </a:r>
            <a:r>
              <a:rPr lang="en-AU" dirty="0" smtClean="0"/>
              <a:t>one well mostly</a:t>
            </a:r>
          </a:p>
          <a:p>
            <a:r>
              <a:rPr lang="en-AU" dirty="0" smtClean="0"/>
              <a:t>C) Done well mostly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9644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7" t="15377" r="63302" b="9971"/>
          <a:stretch/>
        </p:blipFill>
        <p:spPr bwMode="auto">
          <a:xfrm>
            <a:off x="1475656" y="17416"/>
            <a:ext cx="5502236" cy="692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c 2"/>
          <p:cNvSpPr/>
          <p:nvPr/>
        </p:nvSpPr>
        <p:spPr>
          <a:xfrm>
            <a:off x="1007604" y="2924944"/>
            <a:ext cx="3348372" cy="936104"/>
          </a:xfrm>
          <a:prstGeom prst="arc">
            <a:avLst>
              <a:gd name="adj1" fmla="val 14703220"/>
              <a:gd name="adj2" fmla="val 2152464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591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t="32122" r="63581" b="39622"/>
          <a:stretch/>
        </p:blipFill>
        <p:spPr bwMode="auto">
          <a:xfrm>
            <a:off x="683568" y="188640"/>
            <a:ext cx="775285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0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17d) Not done well and tricky question. Looking for loss of heat due to contact with ground, exposure to rain/wind and radiation. Most answers not clear.</a:t>
            </a:r>
          </a:p>
          <a:p>
            <a:r>
              <a:rPr lang="en-AU" dirty="0" smtClean="0"/>
              <a:t>18a)- Most able to describe glucose levels going up and down but not clearly linking to idea of stimulus being counteracted.</a:t>
            </a:r>
          </a:p>
          <a:p>
            <a:r>
              <a:rPr lang="en-AU" dirty="0" smtClean="0"/>
              <a:t>B)-Line not exact. Some people got basic shape but not done well.</a:t>
            </a:r>
          </a:p>
          <a:p>
            <a:r>
              <a:rPr lang="en-AU" dirty="0" smtClean="0"/>
              <a:t>C)- Most people got 1or 2 out of first two points. No one mentioned third point- allowed removed via respiration.</a:t>
            </a:r>
          </a:p>
          <a:p>
            <a:r>
              <a:rPr lang="en-AU" dirty="0" smtClean="0"/>
              <a:t>D) –Not done well, wrong symptoms or lack of correct explanation.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3166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8" t="23401" r="63023" b="12413"/>
          <a:stretch/>
        </p:blipFill>
        <p:spPr bwMode="auto">
          <a:xfrm>
            <a:off x="1187624" y="66922"/>
            <a:ext cx="6402294" cy="680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32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Was a negative feedback loop but required more detail.</a:t>
            </a:r>
          </a:p>
          <a:p>
            <a:r>
              <a:rPr lang="en-AU" dirty="0" smtClean="0"/>
              <a:t>Most people were able to identify that and the content needed.</a:t>
            </a:r>
          </a:p>
          <a:p>
            <a:r>
              <a:rPr lang="en-AU" dirty="0" smtClean="0"/>
              <a:t>Most just needed MORE precise detail e.g. The nephrons in tubule, water is reabsorbed from the filtrate into capillaries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160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 do..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67544" y="1196752"/>
            <a:ext cx="3657600" cy="639762"/>
          </a:xfrm>
        </p:spPr>
        <p:txBody>
          <a:bodyPr/>
          <a:lstStyle/>
          <a:p>
            <a:r>
              <a:rPr lang="en-AU" u="sng" dirty="0" smtClean="0"/>
              <a:t>Areas of strengths</a:t>
            </a:r>
            <a:endParaRPr lang="en-AU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7544" y="1916832"/>
            <a:ext cx="3657600" cy="3951288"/>
          </a:xfrm>
        </p:spPr>
        <p:txBody>
          <a:bodyPr/>
          <a:lstStyle/>
          <a:p>
            <a:endParaRPr lang="en-AU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427984" y="1196752"/>
            <a:ext cx="3657600" cy="639762"/>
          </a:xfrm>
        </p:spPr>
        <p:txBody>
          <a:bodyPr/>
          <a:lstStyle/>
          <a:p>
            <a:r>
              <a:rPr lang="en-AU" u="sng" dirty="0" smtClean="0"/>
              <a:t>Areas to improve</a:t>
            </a:r>
            <a:endParaRPr lang="en-AU" u="sn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427984" y="1916832"/>
            <a:ext cx="3657600" cy="3951288"/>
          </a:xfr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940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What’s next…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One more test for Immune System</a:t>
            </a:r>
          </a:p>
          <a:p>
            <a:r>
              <a:rPr lang="en-AU" dirty="0" smtClean="0"/>
              <a:t>Then EXAM!!!!</a:t>
            </a:r>
          </a:p>
          <a:p>
            <a:endParaRPr lang="en-AU" dirty="0"/>
          </a:p>
          <a:p>
            <a:r>
              <a:rPr lang="en-AU" dirty="0" smtClean="0"/>
              <a:t>Now is the time to be revising your assessments and identifying individual sections you need to improve</a:t>
            </a:r>
          </a:p>
          <a:p>
            <a:r>
              <a:rPr lang="en-AU" dirty="0" smtClean="0"/>
              <a:t>Work out how to improve these</a:t>
            </a:r>
          </a:p>
          <a:p>
            <a:endParaRPr lang="en-AU" dirty="0"/>
          </a:p>
          <a:p>
            <a:r>
              <a:rPr lang="en-AU" dirty="0" smtClean="0"/>
              <a:t>Ask me</a:t>
            </a:r>
          </a:p>
          <a:p>
            <a:r>
              <a:rPr lang="en-AU" dirty="0" smtClean="0"/>
              <a:t>Revise content</a:t>
            </a:r>
          </a:p>
          <a:p>
            <a:r>
              <a:rPr lang="en-AU" dirty="0" smtClean="0"/>
              <a:t>Revisit how you are learning/revising this information.</a:t>
            </a:r>
          </a:p>
          <a:p>
            <a:endParaRPr lang="en-AU" dirty="0"/>
          </a:p>
          <a:p>
            <a:r>
              <a:rPr lang="en-AU" dirty="0" smtClean="0"/>
              <a:t>How to learn faster: </a:t>
            </a:r>
            <a:r>
              <a:rPr lang="en-AU" dirty="0" smtClean="0">
                <a:hlinkClick r:id="rId2"/>
              </a:rPr>
              <a:t>https</a:t>
            </a:r>
            <a:r>
              <a:rPr lang="en-AU" dirty="0">
                <a:hlinkClick r:id="rId2"/>
              </a:rPr>
              <a:t>://</a:t>
            </a:r>
            <a:r>
              <a:rPr lang="en-AU" dirty="0" smtClean="0">
                <a:hlinkClick r:id="rId2"/>
              </a:rPr>
              <a:t>www.youtube.com/watch?v=B9SptdjpJBQ</a:t>
            </a:r>
            <a:endParaRPr lang="en-AU" dirty="0" smtClean="0"/>
          </a:p>
          <a:p>
            <a:r>
              <a:rPr lang="en-AU" dirty="0" smtClean="0"/>
              <a:t>Study Tips based on studies: </a:t>
            </a:r>
            <a:r>
              <a:rPr lang="en-AU" dirty="0" smtClean="0">
                <a:hlinkClick r:id="rId3"/>
              </a:rPr>
              <a:t>https</a:t>
            </a:r>
            <a:r>
              <a:rPr lang="en-AU" dirty="0">
                <a:hlinkClick r:id="rId3"/>
              </a:rPr>
              <a:t>://</a:t>
            </a:r>
            <a:r>
              <a:rPr lang="en-AU" dirty="0" smtClean="0">
                <a:hlinkClick r:id="rId3"/>
              </a:rPr>
              <a:t>www.youtube.com/watch?v=p60rN9JEapg</a:t>
            </a:r>
            <a:endParaRPr lang="en-AU" dirty="0" smtClean="0"/>
          </a:p>
          <a:p>
            <a:r>
              <a:rPr lang="en-AU" dirty="0" smtClean="0"/>
              <a:t>Exam Anxiety: </a:t>
            </a:r>
            <a:r>
              <a:rPr lang="en-AU" dirty="0" smtClean="0">
                <a:hlinkClick r:id="rId4"/>
              </a:rPr>
              <a:t>https</a:t>
            </a:r>
            <a:r>
              <a:rPr lang="en-AU" dirty="0">
                <a:hlinkClick r:id="rId4"/>
              </a:rPr>
              <a:t>://</a:t>
            </a:r>
            <a:r>
              <a:rPr lang="en-AU" dirty="0" smtClean="0">
                <a:hlinkClick r:id="rId4"/>
              </a:rPr>
              <a:t>www.youtube.com/watch?v=FyBdA61GmJ0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035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0" t="20230" r="62500" b="10198"/>
          <a:stretch/>
        </p:blipFill>
        <p:spPr bwMode="auto">
          <a:xfrm>
            <a:off x="1547664" y="78777"/>
            <a:ext cx="6208296" cy="678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56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0" t="15914" r="63731" b="11100"/>
          <a:stretch/>
        </p:blipFill>
        <p:spPr bwMode="auto">
          <a:xfrm>
            <a:off x="1547664" y="11468"/>
            <a:ext cx="5289348" cy="689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81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31138" r="63553" b="19608"/>
          <a:stretch/>
        </p:blipFill>
        <p:spPr bwMode="auto">
          <a:xfrm>
            <a:off x="539552" y="188640"/>
            <a:ext cx="7314664" cy="62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79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21094" r="63481" b="13281"/>
          <a:stretch/>
        </p:blipFill>
        <p:spPr bwMode="auto">
          <a:xfrm>
            <a:off x="1115616" y="-1"/>
            <a:ext cx="6120680" cy="679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11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5- Comprehension</a:t>
            </a:r>
          </a:p>
          <a:p>
            <a:r>
              <a:rPr lang="en-AU" dirty="0" smtClean="0"/>
              <a:t>11-?</a:t>
            </a:r>
          </a:p>
          <a:p>
            <a:r>
              <a:rPr lang="en-AU" dirty="0" smtClean="0"/>
              <a:t>12- Revision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581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26212" r="63194" b="10206"/>
          <a:stretch/>
        </p:blipFill>
        <p:spPr bwMode="auto">
          <a:xfrm>
            <a:off x="1187625" y="0"/>
            <a:ext cx="4968552" cy="538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46552" r="64623" b="38901"/>
          <a:stretch/>
        </p:blipFill>
        <p:spPr bwMode="auto">
          <a:xfrm>
            <a:off x="1403648" y="5439103"/>
            <a:ext cx="5202621" cy="141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66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16a </a:t>
            </a:r>
            <a:r>
              <a:rPr lang="en-AU" dirty="0" err="1" smtClean="0"/>
              <a:t>i</a:t>
            </a:r>
            <a:r>
              <a:rPr lang="en-AU" dirty="0" smtClean="0"/>
              <a:t>) Some confusion but mostly done well.</a:t>
            </a:r>
          </a:p>
          <a:p>
            <a:r>
              <a:rPr lang="en-AU" dirty="0" smtClean="0"/>
              <a:t>A ii) Mostly done well</a:t>
            </a:r>
          </a:p>
          <a:p>
            <a:r>
              <a:rPr lang="en-AU" dirty="0" smtClean="0"/>
              <a:t>B) All good</a:t>
            </a:r>
          </a:p>
          <a:p>
            <a:r>
              <a:rPr lang="en-AU" dirty="0" smtClean="0"/>
              <a:t>C) Mostly done well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731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33825" r="63731" b="7040"/>
          <a:stretch/>
        </p:blipFill>
        <p:spPr bwMode="auto">
          <a:xfrm>
            <a:off x="1115616" y="116632"/>
            <a:ext cx="6350889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4240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138</TotalTime>
  <Words>294</Words>
  <Application>Microsoft Office PowerPoint</Application>
  <PresentationFormat>On-screen Show (4:3)</PresentationFormat>
  <Paragraphs>43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Adjacency</vt:lpstr>
      <vt:lpstr>Assessment Task 5 Feedback</vt:lpstr>
      <vt:lpstr>PowerPoint Presentation</vt:lpstr>
      <vt:lpstr>PowerPoint Presentation</vt:lpstr>
      <vt:lpstr>PowerPoint Presentation</vt:lpstr>
      <vt:lpstr>PowerPoint Presentation</vt:lpstr>
      <vt:lpstr>Notes</vt:lpstr>
      <vt:lpstr>PowerPoint Presentation</vt:lpstr>
      <vt:lpstr>PowerPoint Presentation</vt:lpstr>
      <vt:lpstr>PowerPoint Presentation</vt:lpstr>
      <vt:lpstr>Notes</vt:lpstr>
      <vt:lpstr>PowerPoint Presentation</vt:lpstr>
      <vt:lpstr>PowerPoint Presentation</vt:lpstr>
      <vt:lpstr>Notes</vt:lpstr>
      <vt:lpstr>PowerPoint Presentation</vt:lpstr>
      <vt:lpstr>Notes</vt:lpstr>
      <vt:lpstr>To do..</vt:lpstr>
      <vt:lpstr>What’s next…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Task 1 Feedback</dc:title>
  <dc:creator>BRUNS Emma</dc:creator>
  <cp:lastModifiedBy>BRUNS Emma</cp:lastModifiedBy>
  <cp:revision>15</cp:revision>
  <dcterms:created xsi:type="dcterms:W3CDTF">2018-02-22T04:33:22Z</dcterms:created>
  <dcterms:modified xsi:type="dcterms:W3CDTF">2018-05-03T04:40:38Z</dcterms:modified>
</cp:coreProperties>
</file>